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3" r:id="rId7"/>
    <p:sldId id="264" r:id="rId8"/>
    <p:sldId id="26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2426" y="2895600"/>
            <a:ext cx="4572000" cy="13687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Rectangle 14"/>
          <p:cNvSpPr/>
          <p:nvPr/>
        </p:nvSpPr>
        <p:spPr>
          <a:xfrm>
            <a:off x="0" y="4743451"/>
            <a:ext cx="9144000" cy="21145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4714875"/>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A64B467E-B789-4B41-B19C-97B9B455C35A}" type="datetimeFigureOut">
              <a:rPr lang="en-GB" smtClean="0"/>
              <a:t>25/06/2015</a:t>
            </a:fld>
            <a:endParaRPr lang="en-GB"/>
          </a:p>
        </p:txBody>
      </p:sp>
      <p:sp>
        <p:nvSpPr>
          <p:cNvPr id="23" name="Slide Number Placeholder 22"/>
          <p:cNvSpPr>
            <a:spLocks noGrp="1"/>
          </p:cNvSpPr>
          <p:nvPr>
            <p:ph type="sldNum" sz="quarter" idx="11"/>
          </p:nvPr>
        </p:nvSpPr>
        <p:spPr/>
        <p:txBody>
          <a:bodyPr/>
          <a:lstStyle/>
          <a:p>
            <a:fld id="{CF7C6A54-8E45-436E-A77F-6D4A1FFE2B96}" type="slidenum">
              <a:rPr lang="en-GB" smtClean="0"/>
              <a:t>‹#›</a:t>
            </a:fld>
            <a:endParaRPr lang="en-GB"/>
          </a:p>
        </p:txBody>
      </p:sp>
      <p:sp>
        <p:nvSpPr>
          <p:cNvPr id="24" name="Footer Placeholder 23"/>
          <p:cNvSpPr>
            <a:spLocks noGrp="1"/>
          </p:cNvSpPr>
          <p:nvPr>
            <p:ph type="ftr" sz="quarter" idx="12"/>
          </p:nvPr>
        </p:nvSpPr>
        <p:spPr/>
        <p:txBody>
          <a:bodyPr/>
          <a:lstStyle/>
          <a:p>
            <a:endParaRPr lang="en-GB"/>
          </a:p>
        </p:txBody>
      </p:sp>
      <p:sp>
        <p:nvSpPr>
          <p:cNvPr id="12" name="Title 11"/>
          <p:cNvSpPr>
            <a:spLocks noGrp="1"/>
          </p:cNvSpPr>
          <p:nvPr>
            <p:ph type="title"/>
          </p:nvPr>
        </p:nvSpPr>
        <p:spPr>
          <a:xfrm>
            <a:off x="352426" y="457200"/>
            <a:ext cx="7680960" cy="243839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4B467E-B789-4B41-B19C-97B9B455C35A}" type="datetimeFigureOut">
              <a:rPr lang="en-GB" smtClean="0"/>
              <a:t>25/06/2015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7C6A54-8E45-436E-A77F-6D4A1FFE2B96}"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4B467E-B789-4B41-B19C-97B9B455C35A}" type="datetimeFigureOut">
              <a:rPr lang="en-GB" smtClean="0"/>
              <a:t>25/06/2015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7C6A54-8E45-436E-A77F-6D4A1FFE2B96}"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352426" y="1463040"/>
            <a:ext cx="768096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Date Placeholder 11"/>
          <p:cNvSpPr>
            <a:spLocks noGrp="1"/>
          </p:cNvSpPr>
          <p:nvPr>
            <p:ph type="dt" sz="half" idx="14"/>
          </p:nvPr>
        </p:nvSpPr>
        <p:spPr/>
        <p:txBody>
          <a:bodyPr/>
          <a:lstStyle/>
          <a:p>
            <a:fld id="{A64B467E-B789-4B41-B19C-97B9B455C35A}" type="datetimeFigureOut">
              <a:rPr lang="en-GB" smtClean="0"/>
              <a:t>25/06/2015</a:t>
            </a:fld>
            <a:endParaRPr lang="en-GB"/>
          </a:p>
        </p:txBody>
      </p:sp>
      <p:sp>
        <p:nvSpPr>
          <p:cNvPr id="19" name="Slide Number Placeholder 18"/>
          <p:cNvSpPr>
            <a:spLocks noGrp="1"/>
          </p:cNvSpPr>
          <p:nvPr>
            <p:ph type="sldNum" sz="quarter" idx="15"/>
          </p:nvPr>
        </p:nvSpPr>
        <p:spPr/>
        <p:txBody>
          <a:bodyPr/>
          <a:lstStyle/>
          <a:p>
            <a:fld id="{CF7C6A54-8E45-436E-A77F-6D4A1FFE2B96}" type="slidenum">
              <a:rPr lang="en-GB" smtClean="0"/>
              <a:t>‹#›</a:t>
            </a:fld>
            <a:endParaRPr lang="en-GB"/>
          </a:p>
        </p:txBody>
      </p:sp>
      <p:sp>
        <p:nvSpPr>
          <p:cNvPr id="21" name="Footer Placeholder 20"/>
          <p:cNvSpPr>
            <a:spLocks noGrp="1"/>
          </p:cNvSpPr>
          <p:nvPr>
            <p:ph type="ftr" sz="quarter" idx="16"/>
          </p:nvPr>
        </p:nvSpPr>
        <p:spPr/>
        <p:txBody>
          <a:bodyPr/>
          <a:lstStyle/>
          <a:p>
            <a:endParaRPr lang="en-GB"/>
          </a:p>
        </p:txBody>
      </p:sp>
      <p:sp>
        <p:nvSpPr>
          <p:cNvPr id="8" name="Title 7"/>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352426" y="4003302"/>
            <a:ext cx="4572000" cy="11782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Date Placeholder 15"/>
          <p:cNvSpPr>
            <a:spLocks noGrp="1"/>
          </p:cNvSpPr>
          <p:nvPr>
            <p:ph type="dt" sz="half" idx="10"/>
          </p:nvPr>
        </p:nvSpPr>
        <p:spPr/>
        <p:txBody>
          <a:bodyPr/>
          <a:lstStyle/>
          <a:p>
            <a:fld id="{A64B467E-B789-4B41-B19C-97B9B455C35A}" type="datetimeFigureOut">
              <a:rPr lang="en-GB" smtClean="0"/>
              <a:t>25/06/2015</a:t>
            </a:fld>
            <a:endParaRPr lang="en-GB"/>
          </a:p>
        </p:txBody>
      </p:sp>
      <p:sp>
        <p:nvSpPr>
          <p:cNvPr id="20" name="Slide Number Placeholder 19"/>
          <p:cNvSpPr>
            <a:spLocks noGrp="1"/>
          </p:cNvSpPr>
          <p:nvPr>
            <p:ph type="sldNum" sz="quarter" idx="11"/>
          </p:nvPr>
        </p:nvSpPr>
        <p:spPr/>
        <p:txBody>
          <a:bodyPr/>
          <a:lstStyle/>
          <a:p>
            <a:fld id="{CF7C6A54-8E45-436E-A77F-6D4A1FFE2B96}" type="slidenum">
              <a:rPr lang="en-GB" smtClean="0"/>
              <a:t>‹#›</a:t>
            </a:fld>
            <a:endParaRPr lang="en-GB"/>
          </a:p>
        </p:txBody>
      </p:sp>
      <p:sp>
        <p:nvSpPr>
          <p:cNvPr id="21" name="Footer Placeholder 20"/>
          <p:cNvSpPr>
            <a:spLocks noGrp="1"/>
          </p:cNvSpPr>
          <p:nvPr>
            <p:ph type="ftr" sz="quarter" idx="12"/>
          </p:nvPr>
        </p:nvSpPr>
        <p:spPr/>
        <p:txBody>
          <a:bodyPr/>
          <a:lstStyle/>
          <a:p>
            <a:endParaRPr lang="en-GB"/>
          </a:p>
        </p:txBody>
      </p:sp>
      <p:sp>
        <p:nvSpPr>
          <p:cNvPr id="13" name="Rectangle 12"/>
          <p:cNvSpPr/>
          <p:nvPr/>
        </p:nvSpPr>
        <p:spPr>
          <a:xfrm>
            <a:off x="0" y="0"/>
            <a:ext cx="9144000" cy="18288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4439" y="182880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54366" y="1990078"/>
            <a:ext cx="8439912" cy="1984248"/>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901184"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30"/>
          <p:cNvSpPr>
            <a:spLocks noGrp="1"/>
          </p:cNvSpPr>
          <p:nvPr>
            <p:ph sz="quarter" idx="13"/>
          </p:nvPr>
        </p:nvSpPr>
        <p:spPr>
          <a:xfrm>
            <a:off x="352426"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Title 26"/>
          <p:cNvSpPr>
            <a:spLocks noGrp="1"/>
          </p:cNvSpPr>
          <p:nvPr>
            <p:ph type="title"/>
          </p:nvPr>
        </p:nvSpPr>
        <p:spPr/>
        <p:txBody>
          <a:bodyPr/>
          <a:lstStyle/>
          <a:p>
            <a:r>
              <a:rPr lang="en-US" smtClean="0"/>
              <a:t>Click to edit Master title style</a:t>
            </a:r>
            <a:endParaRPr lang="en-US" dirty="0"/>
          </a:p>
        </p:txBody>
      </p:sp>
      <p:sp>
        <p:nvSpPr>
          <p:cNvPr id="20" name="Date Placeholder 19"/>
          <p:cNvSpPr>
            <a:spLocks noGrp="1"/>
          </p:cNvSpPr>
          <p:nvPr>
            <p:ph type="dt" sz="half" idx="15"/>
          </p:nvPr>
        </p:nvSpPr>
        <p:spPr/>
        <p:txBody>
          <a:bodyPr/>
          <a:lstStyle/>
          <a:p>
            <a:fld id="{A64B467E-B789-4B41-B19C-97B9B455C35A}" type="datetimeFigureOut">
              <a:rPr lang="en-GB" smtClean="0"/>
              <a:t>25/06/2015</a:t>
            </a:fld>
            <a:endParaRPr lang="en-GB"/>
          </a:p>
        </p:txBody>
      </p:sp>
      <p:sp>
        <p:nvSpPr>
          <p:cNvPr id="25" name="Slide Number Placeholder 24"/>
          <p:cNvSpPr>
            <a:spLocks noGrp="1"/>
          </p:cNvSpPr>
          <p:nvPr>
            <p:ph type="sldNum" sz="quarter" idx="16"/>
          </p:nvPr>
        </p:nvSpPr>
        <p:spPr/>
        <p:txBody>
          <a:bodyPr/>
          <a:lstStyle/>
          <a:p>
            <a:fld id="{CF7C6A54-8E45-436E-A77F-6D4A1FFE2B96}" type="slidenum">
              <a:rPr lang="en-GB" smtClean="0"/>
              <a:t>‹#›</a:t>
            </a:fld>
            <a:endParaRPr lang="en-GB"/>
          </a:p>
        </p:txBody>
      </p:sp>
      <p:sp>
        <p:nvSpPr>
          <p:cNvPr id="26" name="Footer Placeholder 25"/>
          <p:cNvSpPr>
            <a:spLocks noGrp="1"/>
          </p:cNvSpPr>
          <p:nvPr>
            <p:ph type="ftr" sz="quarter" idx="17"/>
          </p:nvPr>
        </p:nvSpPr>
        <p:spPr/>
        <p:txBody>
          <a:bodyPr/>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352426"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9" name="Text Placeholder 3"/>
          <p:cNvSpPr>
            <a:spLocks noGrp="1"/>
          </p:cNvSpPr>
          <p:nvPr>
            <p:ph type="body" sz="half" idx="15"/>
          </p:nvPr>
        </p:nvSpPr>
        <p:spPr>
          <a:xfrm>
            <a:off x="4900613"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Content Placeholder 11"/>
          <p:cNvSpPr>
            <a:spLocks noGrp="1"/>
          </p:cNvSpPr>
          <p:nvPr>
            <p:ph sz="quarter" idx="14"/>
          </p:nvPr>
        </p:nvSpPr>
        <p:spPr>
          <a:xfrm>
            <a:off x="4900613"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8" name="Content Placeholder 30"/>
          <p:cNvSpPr>
            <a:spLocks noGrp="1"/>
          </p:cNvSpPr>
          <p:nvPr>
            <p:ph sz="quarter" idx="13"/>
          </p:nvPr>
        </p:nvSpPr>
        <p:spPr>
          <a:xfrm>
            <a:off x="352426"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Title 29"/>
          <p:cNvSpPr>
            <a:spLocks noGrp="1"/>
          </p:cNvSpPr>
          <p:nvPr>
            <p:ph type="title"/>
          </p:nvPr>
        </p:nvSpPr>
        <p:spPr/>
        <p:txBody>
          <a:bodyPr/>
          <a:lstStyle/>
          <a:p>
            <a:r>
              <a:rPr lang="en-US" smtClean="0"/>
              <a:t>Click to edit Master title style</a:t>
            </a:r>
            <a:endParaRPr lang="en-US"/>
          </a:p>
        </p:txBody>
      </p:sp>
      <p:sp>
        <p:nvSpPr>
          <p:cNvPr id="20" name="Date Placeholder 19"/>
          <p:cNvSpPr>
            <a:spLocks noGrp="1"/>
          </p:cNvSpPr>
          <p:nvPr>
            <p:ph type="dt" sz="half" idx="16"/>
          </p:nvPr>
        </p:nvSpPr>
        <p:spPr/>
        <p:txBody>
          <a:bodyPr/>
          <a:lstStyle/>
          <a:p>
            <a:fld id="{A64B467E-B789-4B41-B19C-97B9B455C35A}" type="datetimeFigureOut">
              <a:rPr lang="en-GB" smtClean="0"/>
              <a:t>25/06/2015</a:t>
            </a:fld>
            <a:endParaRPr lang="en-GB"/>
          </a:p>
        </p:txBody>
      </p:sp>
      <p:sp>
        <p:nvSpPr>
          <p:cNvPr id="24" name="Slide Number Placeholder 23"/>
          <p:cNvSpPr>
            <a:spLocks noGrp="1"/>
          </p:cNvSpPr>
          <p:nvPr>
            <p:ph type="sldNum" sz="quarter" idx="17"/>
          </p:nvPr>
        </p:nvSpPr>
        <p:spPr/>
        <p:txBody>
          <a:bodyPr/>
          <a:lstStyle/>
          <a:p>
            <a:fld id="{CF7C6A54-8E45-436E-A77F-6D4A1FFE2B96}" type="slidenum">
              <a:rPr lang="en-GB" smtClean="0"/>
              <a:t>‹#›</a:t>
            </a:fld>
            <a:endParaRPr lang="en-GB"/>
          </a:p>
        </p:txBody>
      </p:sp>
      <p:sp>
        <p:nvSpPr>
          <p:cNvPr id="29" name="Footer Placeholder 28"/>
          <p:cNvSpPr>
            <a:spLocks noGrp="1"/>
          </p:cNvSpPr>
          <p:nvPr>
            <p:ph type="ftr" sz="quarter" idx="18"/>
          </p:nvPr>
        </p:nvSpPr>
        <p:spPr/>
        <p:txBody>
          <a:bodyPr/>
          <a:lstStyle/>
          <a:p>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A64B467E-B789-4B41-B19C-97B9B455C35A}" type="datetimeFigureOut">
              <a:rPr lang="en-GB" smtClean="0"/>
              <a:t>25/06/2015</a:t>
            </a:fld>
            <a:endParaRPr lang="en-GB"/>
          </a:p>
        </p:txBody>
      </p:sp>
      <p:sp>
        <p:nvSpPr>
          <p:cNvPr id="14" name="Slide Number Placeholder 13"/>
          <p:cNvSpPr>
            <a:spLocks noGrp="1"/>
          </p:cNvSpPr>
          <p:nvPr>
            <p:ph type="sldNum" sz="quarter" idx="11"/>
          </p:nvPr>
        </p:nvSpPr>
        <p:spPr/>
        <p:txBody>
          <a:bodyPr/>
          <a:lstStyle/>
          <a:p>
            <a:fld id="{CF7C6A54-8E45-436E-A77F-6D4A1FFE2B96}" type="slidenum">
              <a:rPr lang="en-GB" smtClean="0"/>
              <a:t>‹#›</a:t>
            </a:fld>
            <a:endParaRPr lang="en-GB"/>
          </a:p>
        </p:txBody>
      </p:sp>
      <p:sp>
        <p:nvSpPr>
          <p:cNvPr id="18" name="Footer Placeholder 17"/>
          <p:cNvSpPr>
            <a:spLocks noGrp="1"/>
          </p:cNvSpPr>
          <p:nvPr>
            <p:ph type="ftr" sz="quarter" idx="12"/>
          </p:nvPr>
        </p:nvSpPr>
        <p:spPr/>
        <p:txBody>
          <a:bodyPr/>
          <a:lstStyle/>
          <a:p>
            <a:endParaRPr lang="en-GB"/>
          </a:p>
        </p:txBody>
      </p:sp>
      <p:sp>
        <p:nvSpPr>
          <p:cNvPr id="15" name="Title 14"/>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A64B467E-B789-4B41-B19C-97B9B455C35A}" type="datetimeFigureOut">
              <a:rPr lang="en-GB" smtClean="0"/>
              <a:t>25/06/2015</a:t>
            </a:fld>
            <a:endParaRPr lang="en-GB"/>
          </a:p>
        </p:txBody>
      </p:sp>
      <p:sp>
        <p:nvSpPr>
          <p:cNvPr id="12" name="Slide Number Placeholder 11"/>
          <p:cNvSpPr>
            <a:spLocks noGrp="1"/>
          </p:cNvSpPr>
          <p:nvPr>
            <p:ph type="sldNum" sz="quarter" idx="11"/>
          </p:nvPr>
        </p:nvSpPr>
        <p:spPr/>
        <p:txBody>
          <a:bodyPr/>
          <a:lstStyle/>
          <a:p>
            <a:fld id="{CF7C6A54-8E45-436E-A77F-6D4A1FFE2B96}" type="slidenum">
              <a:rPr lang="en-GB" smtClean="0"/>
              <a:t>‹#›</a:t>
            </a:fld>
            <a:endParaRPr lang="en-GB"/>
          </a:p>
        </p:txBody>
      </p:sp>
      <p:sp>
        <p:nvSpPr>
          <p:cNvPr id="13" name="Footer Placeholder 12"/>
          <p:cNvSpPr>
            <a:spLocks noGrp="1"/>
          </p:cNvSpPr>
          <p:nvPr>
            <p:ph type="ftr" sz="quarter" idx="12"/>
          </p:nvPr>
        </p:nvSpPr>
        <p:spPr/>
        <p:txBody>
          <a:bodyPr/>
          <a:lstStyle/>
          <a:p>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smtClean="0"/>
              <a:t>Click to edit Master title style</a:t>
            </a:r>
            <a:endParaRPr lang="en-US"/>
          </a:p>
        </p:txBody>
      </p:sp>
      <p:sp>
        <p:nvSpPr>
          <p:cNvPr id="11" name="Text Placeholder 3"/>
          <p:cNvSpPr>
            <a:spLocks noGrp="1"/>
          </p:cNvSpPr>
          <p:nvPr>
            <p:ph type="body" sz="half" idx="2"/>
          </p:nvPr>
        </p:nvSpPr>
        <p:spPr>
          <a:xfrm>
            <a:off x="352426" y="1463040"/>
            <a:ext cx="3381375" cy="3967162"/>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Content Placeholder 11"/>
          <p:cNvSpPr>
            <a:spLocks noGrp="1"/>
          </p:cNvSpPr>
          <p:nvPr>
            <p:ph sz="quarter" idx="14"/>
          </p:nvPr>
        </p:nvSpPr>
        <p:spPr>
          <a:xfrm>
            <a:off x="4105275" y="1463040"/>
            <a:ext cx="4681538" cy="396849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Date Placeholder 12"/>
          <p:cNvSpPr>
            <a:spLocks noGrp="1"/>
          </p:cNvSpPr>
          <p:nvPr>
            <p:ph type="dt" sz="half" idx="15"/>
          </p:nvPr>
        </p:nvSpPr>
        <p:spPr/>
        <p:txBody>
          <a:bodyPr/>
          <a:lstStyle/>
          <a:p>
            <a:fld id="{A64B467E-B789-4B41-B19C-97B9B455C35A}" type="datetimeFigureOut">
              <a:rPr lang="en-GB" smtClean="0"/>
              <a:t>25/06/2015</a:t>
            </a:fld>
            <a:endParaRPr lang="en-GB"/>
          </a:p>
        </p:txBody>
      </p:sp>
      <p:sp>
        <p:nvSpPr>
          <p:cNvPr id="18" name="Slide Number Placeholder 17"/>
          <p:cNvSpPr>
            <a:spLocks noGrp="1"/>
          </p:cNvSpPr>
          <p:nvPr>
            <p:ph type="sldNum" sz="quarter" idx="16"/>
          </p:nvPr>
        </p:nvSpPr>
        <p:spPr/>
        <p:txBody>
          <a:bodyPr/>
          <a:lstStyle/>
          <a:p>
            <a:fld id="{CF7C6A54-8E45-436E-A77F-6D4A1FFE2B96}" type="slidenum">
              <a:rPr lang="en-GB" smtClean="0"/>
              <a:t>‹#›</a:t>
            </a:fld>
            <a:endParaRPr lang="en-GB"/>
          </a:p>
        </p:txBody>
      </p:sp>
      <p:sp>
        <p:nvSpPr>
          <p:cNvPr id="20" name="Footer Placeholder 19"/>
          <p:cNvSpPr>
            <a:spLocks noGrp="1"/>
          </p:cNvSpPr>
          <p:nvPr>
            <p:ph type="ftr" sz="quarter" idx="17"/>
          </p:nvPr>
        </p:nvSpPr>
        <p:spPr/>
        <p:txBody>
          <a:bodyPr/>
          <a:lstStyle/>
          <a:p>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229224" y="0"/>
            <a:ext cx="3914775" cy="565785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352426" y="1600199"/>
            <a:ext cx="4572000" cy="3593237"/>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smtClean="0"/>
              <a:t>Click to edit Master text styles</a:t>
            </a:r>
          </a:p>
        </p:txBody>
      </p:sp>
      <p:sp>
        <p:nvSpPr>
          <p:cNvPr id="11" name="Rectangle 10"/>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352425" y="275208"/>
            <a:ext cx="4572000" cy="1324992"/>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3" name="Date Placeholder 12"/>
          <p:cNvSpPr>
            <a:spLocks noGrp="1"/>
          </p:cNvSpPr>
          <p:nvPr>
            <p:ph type="dt" sz="half" idx="14"/>
          </p:nvPr>
        </p:nvSpPr>
        <p:spPr/>
        <p:txBody>
          <a:bodyPr/>
          <a:lstStyle/>
          <a:p>
            <a:fld id="{A64B467E-B789-4B41-B19C-97B9B455C35A}" type="datetimeFigureOut">
              <a:rPr lang="en-GB" smtClean="0"/>
              <a:t>25/06/2015</a:t>
            </a:fld>
            <a:endParaRPr lang="en-GB"/>
          </a:p>
        </p:txBody>
      </p:sp>
      <p:sp>
        <p:nvSpPr>
          <p:cNvPr id="20" name="Slide Number Placeholder 19"/>
          <p:cNvSpPr>
            <a:spLocks noGrp="1"/>
          </p:cNvSpPr>
          <p:nvPr>
            <p:ph type="sldNum" sz="quarter" idx="15"/>
          </p:nvPr>
        </p:nvSpPr>
        <p:spPr/>
        <p:txBody>
          <a:bodyPr/>
          <a:lstStyle/>
          <a:p>
            <a:fld id="{CF7C6A54-8E45-436E-A77F-6D4A1FFE2B96}" type="slidenum">
              <a:rPr lang="en-GB" smtClean="0"/>
              <a:t>‹#›</a:t>
            </a:fld>
            <a:endParaRPr lang="en-GB"/>
          </a:p>
        </p:txBody>
      </p:sp>
      <p:sp>
        <p:nvSpPr>
          <p:cNvPr id="21" name="Footer Placeholder 20"/>
          <p:cNvSpPr>
            <a:spLocks noGrp="1"/>
          </p:cNvSpPr>
          <p:nvPr>
            <p:ph type="ftr" sz="quarter" idx="16"/>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426" y="228600"/>
            <a:ext cx="768096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52426" y="1463040"/>
            <a:ext cx="7680960"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52426" y="6543676"/>
            <a:ext cx="1466850" cy="24765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A64B467E-B789-4B41-B19C-97B9B455C35A}" type="datetimeFigureOut">
              <a:rPr lang="en-GB" smtClean="0"/>
              <a:t>25/06/2015</a:t>
            </a:fld>
            <a:endParaRPr lang="en-GB"/>
          </a:p>
        </p:txBody>
      </p:sp>
      <p:sp>
        <p:nvSpPr>
          <p:cNvPr id="5" name="Footer Placeholder 4"/>
          <p:cNvSpPr>
            <a:spLocks noGrp="1"/>
          </p:cNvSpPr>
          <p:nvPr>
            <p:ph type="ftr" sz="quarter" idx="3"/>
          </p:nvPr>
        </p:nvSpPr>
        <p:spPr>
          <a:xfrm>
            <a:off x="1809749" y="6543676"/>
            <a:ext cx="4086225" cy="24765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GB"/>
          </a:p>
        </p:txBody>
      </p:sp>
      <p:sp>
        <p:nvSpPr>
          <p:cNvPr id="6" name="Slide Number Placeholder 5"/>
          <p:cNvSpPr>
            <a:spLocks noGrp="1"/>
          </p:cNvSpPr>
          <p:nvPr>
            <p:ph type="sldNum" sz="quarter" idx="4"/>
          </p:nvPr>
        </p:nvSpPr>
        <p:spPr>
          <a:xfrm>
            <a:off x="7886700" y="6543676"/>
            <a:ext cx="876300" cy="24765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CF7C6A54-8E45-436E-A77F-6D4A1FFE2B96}" type="slidenum">
              <a:rPr lang="en-GB" smtClean="0"/>
              <a:t>‹#›</a:t>
            </a:fld>
            <a:endParaRPr lang="en-GB"/>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youtube.com/watch?v=TTNgV0O_oT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GB" dirty="0" smtClean="0"/>
              <a:t>By </a:t>
            </a:r>
            <a:r>
              <a:rPr lang="en-GB" b="1" dirty="0" smtClean="0"/>
              <a:t>Jack Stewart</a:t>
            </a:r>
            <a:endParaRPr lang="en-GB" dirty="0"/>
          </a:p>
        </p:txBody>
      </p:sp>
      <p:sp>
        <p:nvSpPr>
          <p:cNvPr id="2" name="Title 1"/>
          <p:cNvSpPr>
            <a:spLocks noGrp="1"/>
          </p:cNvSpPr>
          <p:nvPr>
            <p:ph type="title"/>
          </p:nvPr>
        </p:nvSpPr>
        <p:spPr/>
        <p:txBody>
          <a:bodyPr>
            <a:normAutofit/>
          </a:bodyPr>
          <a:lstStyle/>
          <a:p>
            <a:r>
              <a:rPr lang="en-GB" dirty="0" smtClean="0"/>
              <a:t>Cloud Computing &amp;	 Cloud Storage </a:t>
            </a:r>
            <a:endParaRPr lang="en-GB" dirty="0"/>
          </a:p>
        </p:txBody>
      </p:sp>
    </p:spTree>
    <p:extLst>
      <p:ext uri="{BB962C8B-B14F-4D97-AF65-F5344CB8AC3E}">
        <p14:creationId xmlns:p14="http://schemas.microsoft.com/office/powerpoint/2010/main" val="31093993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365381" y="116632"/>
            <a:ext cx="7920880" cy="1656184"/>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Content Placeholder 1"/>
          <p:cNvSpPr>
            <a:spLocks noGrp="1"/>
          </p:cNvSpPr>
          <p:nvPr>
            <p:ph sz="quarter" idx="13"/>
          </p:nvPr>
        </p:nvSpPr>
        <p:spPr/>
        <p:txBody>
          <a:bodyPr/>
          <a:lstStyle/>
          <a:p>
            <a:endParaRPr lang="en-GB" dirty="0" smtClean="0"/>
          </a:p>
          <a:p>
            <a:r>
              <a:rPr lang="en-GB" sz="2000" dirty="0"/>
              <a:t>Cloud computing, or something being in the cloud, is a colloquial expression used to describe a variety of different types of computing concepts that involve a large number of computers connected through a real-time communication network such as the Internet</a:t>
            </a:r>
            <a:r>
              <a:rPr lang="en-GB" sz="2000" dirty="0" smtClean="0"/>
              <a:t>. </a:t>
            </a:r>
            <a:r>
              <a:rPr lang="en-GB" sz="2000" dirty="0"/>
              <a:t>Cloud computing is a term without a commonly accepted unequivocal scientific or technical definition. In science, cloud computing is a synonym for distributed computing over a network and means the ability to run a program on many connected computers at the same time</a:t>
            </a:r>
            <a:r>
              <a:rPr lang="en-GB" sz="2000" dirty="0" smtClean="0"/>
              <a:t>. </a:t>
            </a:r>
            <a:endParaRPr lang="en-GB" sz="2000" dirty="0"/>
          </a:p>
        </p:txBody>
      </p:sp>
      <p:sp>
        <p:nvSpPr>
          <p:cNvPr id="3" name="Title 2"/>
          <p:cNvSpPr>
            <a:spLocks noGrp="1"/>
          </p:cNvSpPr>
          <p:nvPr>
            <p:ph type="title"/>
          </p:nvPr>
        </p:nvSpPr>
        <p:spPr/>
        <p:txBody>
          <a:bodyPr>
            <a:normAutofit fontScale="90000"/>
          </a:bodyPr>
          <a:lstStyle/>
          <a:p>
            <a:r>
              <a:rPr lang="en-GB" dirty="0" smtClean="0"/>
              <a:t>                      </a:t>
            </a:r>
            <a:r>
              <a:rPr lang="en-GB" sz="8000" dirty="0" smtClean="0"/>
              <a:t>The </a:t>
            </a:r>
            <a:r>
              <a:rPr lang="en-GB" sz="8000" dirty="0"/>
              <a:t>C</a:t>
            </a:r>
            <a:r>
              <a:rPr lang="en-GB" sz="8000" dirty="0" smtClean="0"/>
              <a:t>loud</a:t>
            </a:r>
            <a:endParaRPr lang="en-GB" sz="80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192" y="4560679"/>
            <a:ext cx="2851179" cy="22728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3201351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765583" y="404664"/>
            <a:ext cx="7992888" cy="6048672"/>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Content Placeholder 1"/>
          <p:cNvSpPr>
            <a:spLocks noGrp="1"/>
          </p:cNvSpPr>
          <p:nvPr>
            <p:ph sz="quarter" idx="13"/>
          </p:nvPr>
        </p:nvSpPr>
        <p:spPr>
          <a:xfrm>
            <a:off x="2123728" y="2636912"/>
            <a:ext cx="5184576" cy="576064"/>
          </a:xfrm>
        </p:spPr>
        <p:txBody>
          <a:bodyPr/>
          <a:lstStyle/>
          <a:p>
            <a:r>
              <a:rPr lang="en-GB" dirty="0" smtClean="0">
                <a:hlinkClick r:id="rId2"/>
              </a:rPr>
              <a:t>http</a:t>
            </a:r>
            <a:r>
              <a:rPr lang="en-GB" dirty="0">
                <a:hlinkClick r:id="rId2"/>
              </a:rPr>
              <a:t>://</a:t>
            </a:r>
            <a:r>
              <a:rPr lang="en-GB" dirty="0" smtClean="0">
                <a:hlinkClick r:id="rId2"/>
              </a:rPr>
              <a:t>www.youtube.com/watch?v=TTNgV0O_oTg</a:t>
            </a:r>
            <a:endParaRPr lang="en-GB" dirty="0" smtClean="0"/>
          </a:p>
          <a:p>
            <a:endParaRPr lang="en-GB" dirty="0"/>
          </a:p>
          <a:p>
            <a:endParaRPr lang="en-GB" dirty="0"/>
          </a:p>
        </p:txBody>
      </p:sp>
      <p:sp>
        <p:nvSpPr>
          <p:cNvPr id="3" name="Title 2"/>
          <p:cNvSpPr>
            <a:spLocks noGrp="1"/>
          </p:cNvSpPr>
          <p:nvPr>
            <p:ph type="title"/>
          </p:nvPr>
        </p:nvSpPr>
        <p:spPr/>
        <p:txBody>
          <a:bodyPr/>
          <a:lstStyle/>
          <a:p>
            <a:endParaRPr lang="en-GB" dirty="0"/>
          </a:p>
        </p:txBody>
      </p:sp>
    </p:spTree>
    <p:extLst>
      <p:ext uri="{BB962C8B-B14F-4D97-AF65-F5344CB8AC3E}">
        <p14:creationId xmlns:p14="http://schemas.microsoft.com/office/powerpoint/2010/main" val="1807169413"/>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en-GB" sz="2800" dirty="0" smtClean="0"/>
              <a:t>Cloud storage is where data is stored pools of storage usually hosted by third party companies. The companies have large centres where people can buy or use free storage space to store data files or data objects. It can span from multiple locations and multiple servers.</a:t>
            </a:r>
            <a:endParaRPr lang="en-GB" sz="2800" dirty="0"/>
          </a:p>
        </p:txBody>
      </p:sp>
      <p:sp>
        <p:nvSpPr>
          <p:cNvPr id="4" name="Cloud 3"/>
          <p:cNvSpPr/>
          <p:nvPr/>
        </p:nvSpPr>
        <p:spPr>
          <a:xfrm>
            <a:off x="389976" y="188640"/>
            <a:ext cx="7727095" cy="1224136"/>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itle 2"/>
          <p:cNvSpPr>
            <a:spLocks noGrp="1"/>
          </p:cNvSpPr>
          <p:nvPr>
            <p:ph type="title"/>
          </p:nvPr>
        </p:nvSpPr>
        <p:spPr/>
        <p:txBody>
          <a:bodyPr/>
          <a:lstStyle/>
          <a:p>
            <a:r>
              <a:rPr lang="en-GB" dirty="0" smtClean="0"/>
              <a:t>                   </a:t>
            </a:r>
            <a:r>
              <a:rPr lang="en-GB" sz="4800" dirty="0" smtClean="0"/>
              <a:t>Cloud storage </a:t>
            </a:r>
            <a:endParaRPr lang="en-GB" sz="48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6016" y="4156764"/>
            <a:ext cx="4427984" cy="25802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0721868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endParaRPr lang="en-GB" dirty="0"/>
          </a:p>
        </p:txBody>
      </p:sp>
      <p:sp>
        <p:nvSpPr>
          <p:cNvPr id="3" name="Title 2"/>
          <p:cNvSpPr>
            <a:spLocks noGrp="1"/>
          </p:cNvSpPr>
          <p:nvPr>
            <p:ph type="title"/>
          </p:nvPr>
        </p:nvSpPr>
        <p:spPr/>
        <p:txBody>
          <a:bodyPr/>
          <a:lstStyle/>
          <a:p>
            <a:endParaRPr lang="en-GB"/>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5544"/>
            <a:ext cx="9144000" cy="69035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77197010"/>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en-GB" sz="2400" dirty="0" smtClean="0"/>
              <a:t>Ubiquitous computing, or ‘the internet of objects’, describes how computers are embedded into all sorts of sorts of objects we use in our daily lives, such as cars, kitchen appliances and even clothes. Ubiquitous means ‘existing everywhere’. Processors can be embedded in any devices to connect them to the internet so that the data generated by the processors will be readily available.</a:t>
            </a:r>
          </a:p>
          <a:p>
            <a:endParaRPr lang="en-GB" sz="2800" dirty="0"/>
          </a:p>
        </p:txBody>
      </p:sp>
      <p:sp>
        <p:nvSpPr>
          <p:cNvPr id="3" name="Title 2"/>
          <p:cNvSpPr>
            <a:spLocks noGrp="1"/>
          </p:cNvSpPr>
          <p:nvPr>
            <p:ph type="title"/>
          </p:nvPr>
        </p:nvSpPr>
        <p:spPr/>
        <p:txBody>
          <a:bodyPr/>
          <a:lstStyle/>
          <a:p>
            <a:r>
              <a:rPr lang="en-GB" dirty="0" smtClean="0"/>
              <a:t>Ubiquitous Computing</a:t>
            </a:r>
            <a:endParaRPr lang="en-GB"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38650" y="4147368"/>
            <a:ext cx="4705349" cy="27014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47367"/>
            <a:ext cx="4438650" cy="27014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9676188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en-GB" sz="2000" dirty="0" smtClean="0"/>
              <a:t>Radio-Frequency identification (RFID) is the wireless non-contact use of radio-frequency electromagnetic fields to transfer data, for the purposes of automatically identifying and tracking tags attached to objects.</a:t>
            </a:r>
          </a:p>
          <a:p>
            <a:r>
              <a:rPr lang="en-GB" sz="2000" dirty="0" smtClean="0"/>
              <a:t>Examples of RFID’s</a:t>
            </a:r>
          </a:p>
          <a:p>
            <a:pPr marL="285750" indent="-285750">
              <a:buFont typeface="Arial" panose="020B0604020202020204" pitchFamily="34" charset="0"/>
              <a:buChar char="•"/>
            </a:pPr>
            <a:r>
              <a:rPr lang="en-GB" sz="2000" dirty="0" smtClean="0"/>
              <a:t>Animals (to monitor population)</a:t>
            </a:r>
          </a:p>
          <a:p>
            <a:pPr marL="285750" indent="-285750">
              <a:buFont typeface="Arial" panose="020B0604020202020204" pitchFamily="34" charset="0"/>
              <a:buChar char="•"/>
            </a:pPr>
            <a:r>
              <a:rPr lang="en-GB" sz="2000" dirty="0" smtClean="0"/>
              <a:t>Animals (to find and monitor where they are)</a:t>
            </a:r>
          </a:p>
          <a:p>
            <a:pPr marL="285750" indent="-285750">
              <a:buFont typeface="Arial" panose="020B0604020202020204" pitchFamily="34" charset="0"/>
              <a:buChar char="•"/>
            </a:pPr>
            <a:r>
              <a:rPr lang="en-GB" sz="2000" dirty="0" smtClean="0"/>
              <a:t>Clothes (to make sure no ones stealing)</a:t>
            </a:r>
          </a:p>
          <a:p>
            <a:pPr marL="285750" indent="-285750">
              <a:buFont typeface="Arial" panose="020B0604020202020204" pitchFamily="34" charset="0"/>
              <a:buChar char="•"/>
            </a:pPr>
            <a:r>
              <a:rPr lang="en-GB" sz="2000" dirty="0" smtClean="0"/>
              <a:t>Farming (keep track of cattle)</a:t>
            </a:r>
          </a:p>
          <a:p>
            <a:pPr marL="285750" indent="-285750">
              <a:buFont typeface="Arial" panose="020B0604020202020204" pitchFamily="34" charset="0"/>
              <a:buChar char="•"/>
            </a:pPr>
            <a:r>
              <a:rPr lang="en-GB" sz="2000" dirty="0" smtClean="0"/>
              <a:t>Navigation (GPS) </a:t>
            </a:r>
            <a:endParaRPr lang="en-GB" sz="2000" dirty="0"/>
          </a:p>
        </p:txBody>
      </p:sp>
      <p:sp>
        <p:nvSpPr>
          <p:cNvPr id="3" name="Title 2"/>
          <p:cNvSpPr>
            <a:spLocks noGrp="1"/>
          </p:cNvSpPr>
          <p:nvPr>
            <p:ph type="title"/>
          </p:nvPr>
        </p:nvSpPr>
        <p:spPr/>
        <p:txBody>
          <a:bodyPr>
            <a:normAutofit fontScale="90000"/>
          </a:bodyPr>
          <a:lstStyle/>
          <a:p>
            <a:r>
              <a:rPr lang="en-GB" dirty="0" smtClean="0"/>
              <a:t>                             </a:t>
            </a:r>
            <a:r>
              <a:rPr lang="en-GB" sz="7200" dirty="0" smtClean="0"/>
              <a:t>RFID’S</a:t>
            </a:r>
            <a:endParaRPr lang="en-GB" sz="7200" dirty="0"/>
          </a:p>
        </p:txBody>
      </p:sp>
    </p:spTree>
    <p:extLst>
      <p:ext uri="{BB962C8B-B14F-4D97-AF65-F5344CB8AC3E}">
        <p14:creationId xmlns:p14="http://schemas.microsoft.com/office/powerpoint/2010/main" val="165828039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endParaRPr lang="en-GB" dirty="0"/>
          </a:p>
        </p:txBody>
      </p:sp>
      <p:sp>
        <p:nvSpPr>
          <p:cNvPr id="3" name="Title 2"/>
          <p:cNvSpPr>
            <a:spLocks noGrp="1"/>
          </p:cNvSpPr>
          <p:nvPr>
            <p:ph type="title"/>
          </p:nvPr>
        </p:nvSpPr>
        <p:spPr/>
        <p:txBody>
          <a:bodyPr/>
          <a:lstStyle/>
          <a:p>
            <a:r>
              <a:rPr lang="en-GB" dirty="0" smtClean="0"/>
              <a:t>Thanks </a:t>
            </a:r>
            <a:r>
              <a:rPr lang="en-GB" smtClean="0"/>
              <a:t>for watching!!!!!!!!!</a:t>
            </a:r>
            <a:endParaRPr lang="en-GB"/>
          </a:p>
        </p:txBody>
      </p:sp>
    </p:spTree>
    <p:extLst>
      <p:ext uri="{BB962C8B-B14F-4D97-AF65-F5344CB8AC3E}">
        <p14:creationId xmlns:p14="http://schemas.microsoft.com/office/powerpoint/2010/main" val="2822264733"/>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TC101790491[[fn=Mylar]]</Template>
  <TotalTime>96</TotalTime>
  <Words>302</Words>
  <Application>Microsoft Office PowerPoint</Application>
  <PresentationFormat>On-screen Show (4:3)</PresentationFormat>
  <Paragraphs>19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Mylar</vt:lpstr>
      <vt:lpstr>Cloud Computing &amp;  Cloud Storage </vt:lpstr>
      <vt:lpstr>                      The Cloud</vt:lpstr>
      <vt:lpstr>PowerPoint Presentation</vt:lpstr>
      <vt:lpstr>                   Cloud storage </vt:lpstr>
      <vt:lpstr>PowerPoint Presentation</vt:lpstr>
      <vt:lpstr>Ubiquitous Computing</vt:lpstr>
      <vt:lpstr>                             RFID’S</vt:lpstr>
      <vt:lpstr>Thanks for watching!!!!!!!!!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Cloud Computing &amp;  Cloud Storage</dc:title>
  <dc:creator>Jack Stewart</dc:creator>
  <cp:lastModifiedBy>Jack Stewart</cp:lastModifiedBy>
  <cp:revision>12</cp:revision>
  <dcterms:created xsi:type="dcterms:W3CDTF">2013-10-11T09:30:41Z</dcterms:created>
  <dcterms:modified xsi:type="dcterms:W3CDTF">2015-06-25T08:13:56Z</dcterms:modified>
</cp:coreProperties>
</file>